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7" r:id="rId4"/>
    <p:sldId id="265" r:id="rId5"/>
    <p:sldId id="266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CF9"/>
    <a:srgbClr val="1D263B"/>
    <a:srgbClr val="82AC9F"/>
    <a:srgbClr val="FEC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04D4F-505A-34FE-A315-44699E5BD3B9}" v="3" dt="2026-01-08T13:55:44.228"/>
    <p1510:client id="{37799309-7FBD-BE45-B610-48592CB40E83}" v="237" dt="2026-01-08T14:02:18.720"/>
    <p1510:client id="{7AE03C7E-31C8-62F9-8D48-AF2B32FA08BE}" v="83" dt="2026-01-08T13:40:55.093"/>
    <p1510:client id="{D1DEF0CA-B338-3631-2A31-4A1125B57D38}" v="34" dt="2026-01-08T13:31:16.713"/>
    <p1510:client id="{D7286939-6035-E4BF-B4D2-DCE16758CF40}" v="1" dt="2026-01-08T14:06:42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60"/>
    <p:restoredTop sz="94609"/>
  </p:normalViewPr>
  <p:slideViewPr>
    <p:cSldViewPr snapToGrid="0">
      <p:cViewPr varScale="1">
        <p:scale>
          <a:sx n="104" d="100"/>
          <a:sy n="104" d="100"/>
        </p:scale>
        <p:origin x="3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EA7B1B9-FE54-CB71-D52C-64C36F7B8243}"/>
              </a:ext>
            </a:extLst>
          </p:cNvPr>
          <p:cNvSpPr>
            <a:spLocks/>
          </p:cNvSpPr>
          <p:nvPr userDrawn="1"/>
        </p:nvSpPr>
        <p:spPr>
          <a:xfrm>
            <a:off x="8502731" y="5999208"/>
            <a:ext cx="3453063" cy="377841"/>
          </a:xfrm>
          <a:prstGeom prst="rect">
            <a:avLst/>
          </a:prstGeom>
          <a:solidFill>
            <a:srgbClr val="00DCF9"/>
          </a:solidFill>
          <a:ln>
            <a:solidFill>
              <a:srgbClr val="00DC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226259B-A1B4-87AE-DAC6-9A30BE8FD3E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4972" y="3446463"/>
            <a:ext cx="10770342" cy="2229942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0CEBF02-8BDE-A036-EE1D-2EF890FF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72" y="1710047"/>
            <a:ext cx="10770341" cy="1575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330CCA3-C519-FCB5-99F7-BEA36CF0E4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63071" y="2061905"/>
            <a:ext cx="10865856" cy="442949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38AADAC-926F-5BE1-5AAB-62D9F746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71" y="688769"/>
            <a:ext cx="8777555" cy="1159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000"/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2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C76E3-7596-DAA5-E6A7-89BFC68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6584" y="384669"/>
            <a:ext cx="5475514" cy="1325563"/>
          </a:xfrm>
        </p:spPr>
        <p:txBody>
          <a:bodyPr/>
          <a:lstStyle/>
          <a:p>
            <a:r>
              <a:rPr lang="en-GB" dirty="0"/>
              <a:t>Your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96CB-D2BE-EE11-8347-68AD1461B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584" y="1903723"/>
            <a:ext cx="10206502" cy="438096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708E0-5224-FBC6-AB50-FC9497E4510F}"/>
              </a:ext>
            </a:extLst>
          </p:cNvPr>
          <p:cNvSpPr>
            <a:spLocks/>
          </p:cNvSpPr>
          <p:nvPr userDrawn="1"/>
        </p:nvSpPr>
        <p:spPr>
          <a:xfrm rot="16200000">
            <a:off x="10408713" y="2152732"/>
            <a:ext cx="1708746" cy="436767"/>
          </a:xfrm>
          <a:prstGeom prst="rect">
            <a:avLst/>
          </a:prstGeom>
          <a:solidFill>
            <a:srgbClr val="00DCF9"/>
          </a:solidFill>
          <a:ln>
            <a:solidFill>
              <a:srgbClr val="00DC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1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9EF2-FC27-184D-E9BE-C984E40F3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972" y="1928813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4DB74-6B2F-EADB-6F26-ECA3F3E5F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4972" y="3446463"/>
            <a:ext cx="10515600" cy="1500187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solidFill>
                  <a:srgbClr val="00DCF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50E9DA-53C5-10A2-5786-1EB214B464B5}"/>
              </a:ext>
            </a:extLst>
          </p:cNvPr>
          <p:cNvSpPr>
            <a:spLocks/>
          </p:cNvSpPr>
          <p:nvPr userDrawn="1"/>
        </p:nvSpPr>
        <p:spPr>
          <a:xfrm>
            <a:off x="0" y="370305"/>
            <a:ext cx="3453063" cy="674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2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66489-DA26-E25F-CA8D-3A63CC59D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solidFill>
            <a:srgbClr val="00DCF9"/>
          </a:solidFill>
        </p:spPr>
        <p:txBody>
          <a:bodyPr/>
          <a:lstStyle/>
          <a:p>
            <a:pPr lvl="0"/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D3672-9E64-C0ED-5786-1FF0E30A3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31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0B72F-9E93-937B-EFE7-1C953ACEAB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016" y="433387"/>
            <a:ext cx="8739640" cy="1325563"/>
          </a:xfrm>
        </p:spPr>
        <p:txBody>
          <a:bodyPr/>
          <a:lstStyle/>
          <a:p>
            <a:r>
              <a:rPr lang="en-GB" dirty="0"/>
              <a:t>Your title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904B1-2C2D-A329-EB8C-F92309109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016" y="2019525"/>
            <a:ext cx="5183188" cy="3526971"/>
          </a:xfrm>
          <a:prstGeom prst="rect">
            <a:avLst/>
          </a:prstGeom>
          <a:solidFill>
            <a:srgbClr val="FECB68"/>
          </a:solidFill>
        </p:spPr>
        <p:txBody>
          <a:bodyPr/>
          <a:lstStyle/>
          <a:p>
            <a:pPr lvl="0"/>
            <a:endParaRPr lang="en-GB" dirty="0"/>
          </a:p>
          <a:p>
            <a:pPr lvl="1"/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3B429-0DDD-5E83-2274-2CF01A4A0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solidFill>
            <a:srgbClr val="82AC9F"/>
          </a:solidFill>
        </p:spPr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690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FB96-1A0E-880C-DF75-9BB804084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268" y="555130"/>
            <a:ext cx="8942119" cy="976787"/>
          </a:xfrm>
        </p:spPr>
        <p:txBody>
          <a:bodyPr/>
          <a:lstStyle/>
          <a:p>
            <a:r>
              <a:rPr lang="en-GB" dirty="0"/>
              <a:t>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16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680AA948-6674-15FC-EB41-98816AC59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4727" y="319314"/>
            <a:ext cx="3516086" cy="44830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22BFC-4C27-B19C-7AD9-B46B8F9ECE9E}"/>
              </a:ext>
            </a:extLst>
          </p:cNvPr>
          <p:cNvSpPr>
            <a:spLocks/>
          </p:cNvSpPr>
          <p:nvPr userDrawn="1"/>
        </p:nvSpPr>
        <p:spPr>
          <a:xfrm>
            <a:off x="0" y="319314"/>
            <a:ext cx="4772025" cy="1738085"/>
          </a:xfrm>
          <a:prstGeom prst="rect">
            <a:avLst/>
          </a:prstGeom>
          <a:solidFill>
            <a:srgbClr val="00DC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177B7-0E50-1E14-311B-A44D218FC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633" y="917572"/>
            <a:ext cx="4138675" cy="607713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1D263B"/>
                </a:solidFill>
              </a:defRPr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BBE4C-2E40-8620-EABB-9B9B688E0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264795"/>
            <a:ext cx="5384800" cy="384787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ECB6A6-B779-6D82-E667-D5A41147DED0}"/>
              </a:ext>
            </a:extLst>
          </p:cNvPr>
          <p:cNvSpPr>
            <a:spLocks/>
          </p:cNvSpPr>
          <p:nvPr userDrawn="1"/>
        </p:nvSpPr>
        <p:spPr>
          <a:xfrm>
            <a:off x="4700337" y="4412727"/>
            <a:ext cx="1076349" cy="231844"/>
          </a:xfrm>
          <a:prstGeom prst="rect">
            <a:avLst/>
          </a:prstGeom>
          <a:solidFill>
            <a:srgbClr val="00DCF9"/>
          </a:solidFill>
          <a:ln>
            <a:solidFill>
              <a:srgbClr val="00DC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ADA0CF3-453F-0565-55C1-B4E2E193D85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7866742" y="3429000"/>
            <a:ext cx="4292827" cy="234572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381AE7-A4ED-6448-1963-902F19A22609}"/>
              </a:ext>
            </a:extLst>
          </p:cNvPr>
          <p:cNvSpPr>
            <a:spLocks/>
          </p:cNvSpPr>
          <p:nvPr userDrawn="1"/>
        </p:nvSpPr>
        <p:spPr>
          <a:xfrm>
            <a:off x="9561512" y="1188356"/>
            <a:ext cx="2598057" cy="336929"/>
          </a:xfrm>
          <a:prstGeom prst="rect">
            <a:avLst/>
          </a:prstGeom>
          <a:solidFill>
            <a:srgbClr val="00DCF9"/>
          </a:solidFill>
          <a:ln>
            <a:solidFill>
              <a:srgbClr val="00DC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5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9416-C6A7-D302-72FB-DDB071E0D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989012"/>
            <a:ext cx="3932237" cy="676501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1DA63-DC4C-15C1-E716-C2CEC1CE4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22516" y="1526381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4A8D0-B4D6-7ED3-9782-94C917E2A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solidFill>
            <a:srgbClr val="00DCF9"/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39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E35F-9EF7-7CBB-D3B3-543A94CE21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8323" y="2958696"/>
            <a:ext cx="547551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6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99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6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4D632-8012-07E8-2BF8-7E9FB63C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039" y="2679323"/>
            <a:ext cx="8942119" cy="978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Your title</a:t>
            </a:r>
            <a:endParaRPr lang="en-US" dirty="0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03E5F96-396A-72B9-2A07-7653019FDF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565830" y="111649"/>
            <a:ext cx="2626170" cy="97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2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1D26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D26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D26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D26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D26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4CD713-09BC-D16A-F727-D827CA00E52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297BC7-77AE-B7FD-BBBC-C3BA39E7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58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E5D667-B4E5-1CCA-8FEE-FF7A4125EC9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CA4F01-4008-73E7-2019-C15E102A2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47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8B0702-7DA0-6E15-0679-58F22C91A8C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1FA894-2592-3610-FD4A-9219AA5B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8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D09209-43ED-0B49-CF1E-12D526E87EF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B015F5-8E4C-F0F5-F76E-B0D33CBA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61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0EEB5F-E511-28DC-BEDF-61EF3ED6CE5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418855-80FD-E566-0212-283392C8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5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C4CD91-A1B1-9006-8B97-C43446C28E6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2B761B-8756-AC9F-94BA-BC676173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70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Terry Khoshimova</dc:creator>
  <cp:lastModifiedBy>Terry Khoshimova</cp:lastModifiedBy>
  <cp:revision>6</cp:revision>
  <dcterms:created xsi:type="dcterms:W3CDTF">2025-12-11T12:00:23Z</dcterms:created>
  <dcterms:modified xsi:type="dcterms:W3CDTF">2026-01-08T14:55:23Z</dcterms:modified>
</cp:coreProperties>
</file>